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151130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Bodoni FLF Bold" panose="02000803080000020003" pitchFamily="2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Light Italics" pitchFamily="2" charset="77"/>
      <p:regular r:id="rId10"/>
      <p:italic r:id="rId11"/>
    </p:embeddedFont>
    <p:embeddedFont>
      <p:font typeface="Poppins Bold" pitchFamily="2" charset="77"/>
      <p:regular r:id="rId12"/>
      <p:bold r:id="rId13"/>
    </p:embeddedFont>
    <p:embeddedFont>
      <p:font typeface="TT Rounds Condensed" panose="02000506030000020003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50" d="100"/>
          <a:sy n="50" d="100"/>
        </p:scale>
        <p:origin x="1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154539" y="0"/>
            <a:ext cx="8268211" cy="6734833"/>
          </a:xfrm>
          <a:custGeom>
            <a:avLst/>
            <a:gdLst/>
            <a:ahLst/>
            <a:cxnLst/>
            <a:rect l="l" t="t" r="r" b="b"/>
            <a:pathLst>
              <a:path w="8268211" h="6734833">
                <a:moveTo>
                  <a:pt x="8268211" y="6734834"/>
                </a:moveTo>
                <a:lnTo>
                  <a:pt x="0" y="6734834"/>
                </a:lnTo>
                <a:lnTo>
                  <a:pt x="0" y="0"/>
                </a:lnTo>
                <a:lnTo>
                  <a:pt x="8268211" y="0"/>
                </a:lnTo>
                <a:lnTo>
                  <a:pt x="8268211" y="6734834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936260" y="391778"/>
            <a:ext cx="6031069" cy="725160"/>
            <a:chOff x="0" y="0"/>
            <a:chExt cx="8041425" cy="966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1078" cy="966879"/>
            </a:xfrm>
            <a:custGeom>
              <a:avLst/>
              <a:gdLst/>
              <a:ahLst/>
              <a:cxnLst/>
              <a:rect l="l" t="t" r="r" b="b"/>
              <a:pathLst>
                <a:path w="2941078" h="966879">
                  <a:moveTo>
                    <a:pt x="0" y="0"/>
                  </a:moveTo>
                  <a:lnTo>
                    <a:pt x="2941078" y="0"/>
                  </a:lnTo>
                  <a:lnTo>
                    <a:pt x="2941078" y="966879"/>
                  </a:lnTo>
                  <a:lnTo>
                    <a:pt x="0" y="96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136903" y="0"/>
              <a:ext cx="2941078" cy="966879"/>
            </a:xfrm>
            <a:custGeom>
              <a:avLst/>
              <a:gdLst/>
              <a:ahLst/>
              <a:cxnLst/>
              <a:rect l="l" t="t" r="r" b="b"/>
              <a:pathLst>
                <a:path w="2941078" h="966879">
                  <a:moveTo>
                    <a:pt x="0" y="0"/>
                  </a:moveTo>
                  <a:lnTo>
                    <a:pt x="2941079" y="0"/>
                  </a:lnTo>
                  <a:lnTo>
                    <a:pt x="2941079" y="966879"/>
                  </a:lnTo>
                  <a:lnTo>
                    <a:pt x="0" y="96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963444" y="0"/>
              <a:ext cx="2941078" cy="966879"/>
            </a:xfrm>
            <a:custGeom>
              <a:avLst/>
              <a:gdLst/>
              <a:ahLst/>
              <a:cxnLst/>
              <a:rect l="l" t="t" r="r" b="b"/>
              <a:pathLst>
                <a:path w="2941078" h="966879">
                  <a:moveTo>
                    <a:pt x="0" y="0"/>
                  </a:moveTo>
                  <a:lnTo>
                    <a:pt x="2941078" y="0"/>
                  </a:lnTo>
                  <a:lnTo>
                    <a:pt x="2941078" y="966879"/>
                  </a:lnTo>
                  <a:lnTo>
                    <a:pt x="0" y="96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100347" y="0"/>
              <a:ext cx="2941078" cy="966879"/>
            </a:xfrm>
            <a:custGeom>
              <a:avLst/>
              <a:gdLst/>
              <a:ahLst/>
              <a:cxnLst/>
              <a:rect l="l" t="t" r="r" b="b"/>
              <a:pathLst>
                <a:path w="2941078" h="966879">
                  <a:moveTo>
                    <a:pt x="0" y="0"/>
                  </a:moveTo>
                  <a:lnTo>
                    <a:pt x="2941078" y="0"/>
                  </a:lnTo>
                  <a:lnTo>
                    <a:pt x="2941078" y="966879"/>
                  </a:lnTo>
                  <a:lnTo>
                    <a:pt x="0" y="96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583828" y="120240"/>
              <a:ext cx="952962" cy="680288"/>
            </a:xfrm>
            <a:custGeom>
              <a:avLst/>
              <a:gdLst/>
              <a:ahLst/>
              <a:cxnLst/>
              <a:rect l="l" t="t" r="r" b="b"/>
              <a:pathLst>
                <a:path w="952962" h="680288">
                  <a:moveTo>
                    <a:pt x="0" y="0"/>
                  </a:moveTo>
                  <a:lnTo>
                    <a:pt x="952962" y="0"/>
                  </a:lnTo>
                  <a:lnTo>
                    <a:pt x="952962" y="680288"/>
                  </a:lnTo>
                  <a:lnTo>
                    <a:pt x="0" y="6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15321" y="120240"/>
              <a:ext cx="761500" cy="761500"/>
            </a:xfrm>
            <a:custGeom>
              <a:avLst/>
              <a:gdLst/>
              <a:ahLst/>
              <a:cxnLst/>
              <a:rect l="l" t="t" r="r" b="b"/>
              <a:pathLst>
                <a:path w="761500" h="761500">
                  <a:moveTo>
                    <a:pt x="0" y="0"/>
                  </a:moveTo>
                  <a:lnTo>
                    <a:pt x="761499" y="0"/>
                  </a:lnTo>
                  <a:lnTo>
                    <a:pt x="761499" y="761500"/>
                  </a:lnTo>
                  <a:lnTo>
                    <a:pt x="0" y="761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776790" y="120240"/>
              <a:ext cx="2100235" cy="680288"/>
            </a:xfrm>
            <a:custGeom>
              <a:avLst/>
              <a:gdLst/>
              <a:ahLst/>
              <a:cxnLst/>
              <a:rect l="l" t="t" r="r" b="b"/>
              <a:pathLst>
                <a:path w="2100235" h="680288">
                  <a:moveTo>
                    <a:pt x="0" y="0"/>
                  </a:moveTo>
                  <a:lnTo>
                    <a:pt x="2100235" y="0"/>
                  </a:lnTo>
                  <a:lnTo>
                    <a:pt x="2100235" y="680288"/>
                  </a:lnTo>
                  <a:lnTo>
                    <a:pt x="0" y="6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078532" y="85139"/>
              <a:ext cx="1547573" cy="750490"/>
            </a:xfrm>
            <a:custGeom>
              <a:avLst/>
              <a:gdLst/>
              <a:ahLst/>
              <a:cxnLst/>
              <a:rect l="l" t="t" r="r" b="b"/>
              <a:pathLst>
                <a:path w="1547573" h="750490">
                  <a:moveTo>
                    <a:pt x="0" y="0"/>
                  </a:moveTo>
                  <a:lnTo>
                    <a:pt x="1547573" y="0"/>
                  </a:lnTo>
                  <a:lnTo>
                    <a:pt x="1547573" y="750490"/>
                  </a:lnTo>
                  <a:lnTo>
                    <a:pt x="0" y="750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299164" y="181592"/>
              <a:ext cx="1162321" cy="618936"/>
            </a:xfrm>
            <a:custGeom>
              <a:avLst/>
              <a:gdLst/>
              <a:ahLst/>
              <a:cxnLst/>
              <a:rect l="l" t="t" r="r" b="b"/>
              <a:pathLst>
                <a:path w="1162321" h="618936">
                  <a:moveTo>
                    <a:pt x="0" y="0"/>
                  </a:moveTo>
                  <a:lnTo>
                    <a:pt x="1162321" y="0"/>
                  </a:lnTo>
                  <a:lnTo>
                    <a:pt x="1162321" y="618936"/>
                  </a:lnTo>
                  <a:lnTo>
                    <a:pt x="0" y="618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77983" y="353648"/>
            <a:ext cx="11656867" cy="497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5"/>
              </a:lnSpc>
            </a:pPr>
            <a:r>
              <a:rPr lang="en-US" sz="3175" dirty="0">
                <a:solidFill>
                  <a:srgbClr val="002D69"/>
                </a:solidFill>
                <a:latin typeface="Poppins Bold"/>
              </a:rPr>
              <a:t>FACULTY OF NURSING UNIVERSITAS AIRLANGGA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7983" y="774700"/>
            <a:ext cx="13059175" cy="585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1"/>
              </a:lnSpc>
            </a:pPr>
            <a:r>
              <a:rPr lang="en-US" sz="3717" dirty="0">
                <a:solidFill>
                  <a:srgbClr val="FFBD59"/>
                </a:solidFill>
                <a:latin typeface="Poppins Bold"/>
              </a:rPr>
              <a:t>The 15 </a:t>
            </a:r>
            <a:r>
              <a:rPr lang="en-US" sz="3717" baseline="30000" dirty="0" err="1">
                <a:solidFill>
                  <a:srgbClr val="FFBD59"/>
                </a:solidFill>
                <a:latin typeface="Poppins Bold"/>
              </a:rPr>
              <a:t>th</a:t>
            </a:r>
            <a:r>
              <a:rPr lang="en-US" sz="3717" dirty="0">
                <a:solidFill>
                  <a:srgbClr val="FFBD59"/>
                </a:solidFill>
                <a:latin typeface="Poppins Bold"/>
              </a:rPr>
              <a:t> International Nursing Conference</a:t>
            </a:r>
          </a:p>
        </p:txBody>
      </p:sp>
      <p:sp>
        <p:nvSpPr>
          <p:cNvPr id="17" name="Freeform 17"/>
          <p:cNvSpPr/>
          <p:nvPr/>
        </p:nvSpPr>
        <p:spPr>
          <a:xfrm>
            <a:off x="-57150" y="10196482"/>
            <a:ext cx="6113862" cy="4980018"/>
          </a:xfrm>
          <a:custGeom>
            <a:avLst/>
            <a:gdLst/>
            <a:ahLst/>
            <a:cxnLst/>
            <a:rect l="l" t="t" r="r" b="b"/>
            <a:pathLst>
              <a:path w="6113862" h="4980018">
                <a:moveTo>
                  <a:pt x="0" y="0"/>
                </a:moveTo>
                <a:lnTo>
                  <a:pt x="6113862" y="0"/>
                </a:lnTo>
                <a:lnTo>
                  <a:pt x="6113862" y="4980019"/>
                </a:lnTo>
                <a:lnTo>
                  <a:pt x="0" y="4980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609131" y="4375928"/>
            <a:ext cx="9051637" cy="29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872" spc="355">
                <a:solidFill>
                  <a:srgbClr val="FFFFFF"/>
                </a:solidFill>
                <a:latin typeface="Montserrat Light Italics"/>
              </a:rPr>
              <a:t>BY AUTHORS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33357" y="7038320"/>
            <a:ext cx="2929659" cy="35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>
                <a:solidFill>
                  <a:srgbClr val="0F3750"/>
                </a:solidFill>
                <a:latin typeface="Bodoni FLF Bold"/>
              </a:rPr>
              <a:t>REFERENCES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933357" y="7476661"/>
            <a:ext cx="2965949" cy="25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39"/>
              </a:lnSpc>
            </a:pPr>
            <a:r>
              <a:rPr lang="en-US" sz="1699" spc="15">
                <a:solidFill>
                  <a:srgbClr val="000000"/>
                </a:solidFill>
                <a:latin typeface="TT Rounds Condensed"/>
              </a:rPr>
              <a:t>article bibliography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312667" y="7418806"/>
            <a:ext cx="2661384" cy="26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59"/>
              </a:lnSpc>
            </a:pPr>
            <a:r>
              <a:rPr lang="en-US" sz="1799" spc="16">
                <a:solidFill>
                  <a:srgbClr val="000000"/>
                </a:solidFill>
                <a:latin typeface="TT Rounds Condensed"/>
              </a:rPr>
              <a:t>article bibliography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61045" y="7038320"/>
            <a:ext cx="2929659" cy="43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>
                <a:solidFill>
                  <a:srgbClr val="0F3750"/>
                </a:solidFill>
                <a:latin typeface="Bodoni FLF Bold"/>
              </a:rPr>
              <a:t>RESULT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61045" y="7492914"/>
            <a:ext cx="1483155" cy="31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>
                <a:solidFill>
                  <a:srgbClr val="000000"/>
                </a:solidFill>
                <a:latin typeface="Arial"/>
              </a:rPr>
              <a:t>article results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61045" y="10250165"/>
            <a:ext cx="2929659" cy="43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>
                <a:solidFill>
                  <a:srgbClr val="0F3750"/>
                </a:solidFill>
                <a:latin typeface="Bodoni FLF Bold"/>
              </a:rPr>
              <a:t>DISCUSSION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07571" y="10704759"/>
            <a:ext cx="1904669" cy="31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>
                <a:solidFill>
                  <a:srgbClr val="000000"/>
                </a:solidFill>
                <a:latin typeface="Arial"/>
              </a:rPr>
              <a:t>article discussion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61045" y="4150598"/>
            <a:ext cx="2929659" cy="43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 dirty="0">
                <a:solidFill>
                  <a:srgbClr val="0F3750"/>
                </a:solidFill>
                <a:latin typeface="Bodoni FLF Bold"/>
              </a:rPr>
              <a:t>METHODS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61045" y="4605192"/>
            <a:ext cx="1687049" cy="31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>
                <a:solidFill>
                  <a:srgbClr val="000000"/>
                </a:solidFill>
                <a:latin typeface="Arial"/>
              </a:rPr>
              <a:t>article methods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7983" y="4251870"/>
            <a:ext cx="2929659" cy="43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>
                <a:solidFill>
                  <a:srgbClr val="0F3750"/>
                </a:solidFill>
                <a:latin typeface="Bodoni FLF Bold"/>
              </a:rPr>
              <a:t>INTRODUCTION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7983" y="4706464"/>
            <a:ext cx="2731575" cy="31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>
                <a:solidFill>
                  <a:srgbClr val="000000"/>
                </a:solidFill>
                <a:latin typeface="Arial"/>
              </a:rPr>
              <a:t>background to the article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7983" y="10250165"/>
            <a:ext cx="2929659" cy="43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>
                <a:solidFill>
                  <a:srgbClr val="0F3750"/>
                </a:solidFill>
                <a:latin typeface="Bodoni FLF Bold"/>
              </a:rPr>
              <a:t>AIMS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77983" y="10704759"/>
            <a:ext cx="2335527" cy="31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>
                <a:solidFill>
                  <a:srgbClr val="000000"/>
                </a:solidFill>
                <a:latin typeface="Arial"/>
              </a:rPr>
              <a:t>purpose of the article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933357" y="4251870"/>
            <a:ext cx="2929659" cy="43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3000" spc="85">
                <a:solidFill>
                  <a:srgbClr val="0F3750"/>
                </a:solidFill>
                <a:latin typeface="Bodoni FLF Bold"/>
              </a:rPr>
              <a:t>CONCLUSION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933357" y="4725514"/>
            <a:ext cx="2616812" cy="31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>
                <a:solidFill>
                  <a:srgbClr val="000000"/>
                </a:solidFill>
                <a:latin typeface="Arial"/>
              </a:rPr>
              <a:t>conclusion of the article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E11CF4EE-A6D7-8D4E-8E23-8873BFEA0A31}"/>
              </a:ext>
            </a:extLst>
          </p:cNvPr>
          <p:cNvSpPr txBox="1"/>
          <p:nvPr/>
        </p:nvSpPr>
        <p:spPr>
          <a:xfrm>
            <a:off x="6743938" y="2070575"/>
            <a:ext cx="2929659" cy="38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z="3000" spc="85" dirty="0">
                <a:solidFill>
                  <a:srgbClr val="0F3750"/>
                </a:solidFill>
                <a:latin typeface="Bodoni FLF Bold"/>
              </a:rPr>
              <a:t>TITLE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A5539DD1-4E00-114D-BD4A-D1A27550F7B1}"/>
              </a:ext>
            </a:extLst>
          </p:cNvPr>
          <p:cNvSpPr txBox="1"/>
          <p:nvPr/>
        </p:nvSpPr>
        <p:spPr>
          <a:xfrm>
            <a:off x="7007570" y="2444931"/>
            <a:ext cx="2495312" cy="264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en-US" sz="1804" spc="70" dirty="0">
                <a:solidFill>
                  <a:srgbClr val="000000"/>
                </a:solidFill>
                <a:latin typeface="Arial"/>
              </a:rPr>
              <a:t>Name of authors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Poppins Bold</vt:lpstr>
      <vt:lpstr>Montserrat Light Italics</vt:lpstr>
      <vt:lpstr>Bodoni FLF Bold</vt:lpstr>
      <vt:lpstr>TT Rounds Condensed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Salinan dari INTERNATIONAL  CONFERENCE NURSING </dc:title>
  <cp:lastModifiedBy>Microsoft Office User</cp:lastModifiedBy>
  <cp:revision>4</cp:revision>
  <dcterms:created xsi:type="dcterms:W3CDTF">2006-08-16T00:00:00Z</dcterms:created>
  <dcterms:modified xsi:type="dcterms:W3CDTF">2024-05-02T03:45:17Z</dcterms:modified>
  <dc:identifier>DAF_6T0v1B4</dc:identifier>
</cp:coreProperties>
</file>